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2707"/>
  </p:normalViewPr>
  <p:slideViewPr>
    <p:cSldViewPr snapToGrid="0">
      <p:cViewPr varScale="1">
        <p:scale>
          <a:sx n="79" d="100"/>
          <a:sy n="79" d="100"/>
        </p:scale>
        <p:origin x="9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4213C-842B-FF48-8706-D22D3FFB6ED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7F664-80CF-8E4B-A487-211CC5E6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98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300D9-22A9-EFC0-613E-24C22F4AD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9C9141-91B9-B996-37C8-246E439A85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74CF9-BF1F-5643-EA63-2F097B28E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CF3E1-EC6F-068A-6DB9-561FCECE0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BA4A2-BDFE-5D75-7D5A-F5EC6D71C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7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0ABB7-50DE-4383-9448-87E1694F6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EFBD3B-3E57-D42A-AD7F-D5B9942C1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D244B-C60D-3474-EBEB-B77DA17C1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A64B7-F1CE-56DC-E2AC-FFA59D972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34F18-CF56-B7B1-336C-2A11FA29F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02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AFA836-FE13-C4A0-09BF-D5A71E24F5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1E176C-DB1A-4B98-9395-ED269E530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D316C-EC26-68A4-FAD3-97E72F5F6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3E2CD-D6BD-77CC-0CB7-9F0FB8B31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AA965-D9D3-A828-F69C-00EEF459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37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3DC54-17CC-8388-06DB-F03FA4E39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D51C7-C1E7-5424-CEDD-DBE08D9AD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18CB3-2AC5-BF06-A28B-4648D0576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8568F-5B9C-D684-C30F-1F36F58F9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80BD4-7D3D-1842-72FB-C10A1B31C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8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7CC5D-DF92-ABDD-F4E2-F9A723534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7F733-319B-A764-2D01-9E59C6609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2A01E-EDEA-3CBE-DA1F-7E0F392D6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FD35E-433B-8695-7383-B87BE6B5C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3DB6C-D05C-EB30-8F5C-7E682DDFD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5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E3F41-1D47-7A17-B75D-F1DF6B6CC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981EB-6C0E-9BED-197C-9C5334DED4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D00A2-62DF-9779-81ED-A7FF137A4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2FA17-F1F3-A525-7471-83C4C5561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B74EAA-4058-204D-227B-D38C4660B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1D903-8693-1116-7019-D15966AB9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7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A760B-E2B4-9F9B-3479-EEBF6848F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5C3B3-1326-322E-3571-9C2FF8C06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E2E3A-E16C-1052-6B3B-C4E7B3D0A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5E41CB-73A1-2750-46AD-5B7C21DEA9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E03016-DD64-2081-4756-925F8F6221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003744-ECA8-95E2-5A3F-E8E98AF85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337F7F-3797-C7F5-F9F0-871CF3879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953E2-1FA7-9CE1-3D0B-E8BAD23D0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74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23B03-4275-85AC-B1F2-2139EB6A5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0D5EE6-D9E9-8975-6E22-CD1AA11AF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1BDA7-B8AA-6318-F510-A6A06087C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002FB2-C3A7-2E1D-3EEF-9D5C52863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6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B56104-BF15-4068-20E3-9B8D5160F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36A44E-73D4-3CD2-F4DD-31F35756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D05667-EFF1-8A71-4F3E-1F7764E4B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46498-D114-2D82-15E3-F36A766FB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FA948-4C14-8675-DB42-E1CF23389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A7B306-58E2-CBB7-6E51-717CB6A02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0A9904-419E-B6C9-B61B-B55E91149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5A032-8C82-A237-0BC1-7520D6A60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F1DCE-0EC2-D5A1-B53D-4E038D6B0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74EB4-DBF6-C07B-AD83-F603FA77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B83E93-A46C-2AE4-E955-35E6979B82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870477-2363-6A10-7436-01D1409EE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A0001-0AF3-8368-46C2-8824057A5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501D7-CD7A-3383-9454-BE0B2CA1C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71147-508C-EB09-4571-0E964BC2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13ECFD-8C78-9695-2EC0-A834AE10D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CAAC9-41B1-D916-2FA2-A5A0F1D61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60209-194D-98B8-FD92-973BAB66FB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E942EF-3B8A-BD46-BBBE-C01F0E71BFC9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325D9-64A6-73B5-4AA0-8E80E411A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F19A5-21B8-0DF3-703D-C70F8660C7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54AA46-9672-5B4D-8686-07D0DFD8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4B3E1-57C8-6ADB-9D11-D4C2272A1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BDDEB79-5369-24CC-AF33-842B16B03D78}"/>
              </a:ext>
            </a:extLst>
          </p:cNvPr>
          <p:cNvGrpSpPr/>
          <p:nvPr/>
        </p:nvGrpSpPr>
        <p:grpSpPr>
          <a:xfrm>
            <a:off x="537702" y="323434"/>
            <a:ext cx="10839450" cy="19050"/>
            <a:chOff x="0" y="0"/>
            <a:chExt cx="21678900" cy="381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D3585AC-B7EA-B248-0F7C-8B292B35AD17}"/>
                </a:ext>
              </a:extLst>
            </p:cNvPr>
            <p:cNvSpPr/>
            <p:nvPr/>
          </p:nvSpPr>
          <p:spPr>
            <a:xfrm>
              <a:off x="19050" y="0"/>
              <a:ext cx="21640800" cy="38100"/>
            </a:xfrm>
            <a:custGeom>
              <a:avLst/>
              <a:gdLst/>
              <a:ahLst/>
              <a:cxnLst/>
              <a:rect l="l" t="t" r="r" b="b"/>
              <a:pathLst>
                <a:path w="21640800" h="38100">
                  <a:moveTo>
                    <a:pt x="0" y="0"/>
                  </a:moveTo>
                  <a:lnTo>
                    <a:pt x="21640800" y="0"/>
                  </a:lnTo>
                  <a:lnTo>
                    <a:pt x="21640800" y="3810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/>
            <a:lstStyle/>
            <a:p>
              <a:endParaRPr lang="en-US" sz="1200"/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3ACDE271-6258-4F80-B3C4-2AABDF231E7A}"/>
              </a:ext>
            </a:extLst>
          </p:cNvPr>
          <p:cNvSpPr/>
          <p:nvPr/>
        </p:nvSpPr>
        <p:spPr>
          <a:xfrm>
            <a:off x="449151" y="342484"/>
            <a:ext cx="11398291" cy="6443204"/>
          </a:xfrm>
          <a:custGeom>
            <a:avLst/>
            <a:gdLst/>
            <a:ahLst/>
            <a:cxnLst/>
            <a:rect l="l" t="t" r="r" b="b"/>
            <a:pathLst>
              <a:path w="12420599" h="6028432">
                <a:moveTo>
                  <a:pt x="0" y="0"/>
                </a:moveTo>
                <a:lnTo>
                  <a:pt x="12420599" y="0"/>
                </a:lnTo>
                <a:lnTo>
                  <a:pt x="12420599" y="6028432"/>
                </a:lnTo>
                <a:lnTo>
                  <a:pt x="0" y="602843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0866BC15-E37A-DD88-F2D0-CFF1D3309EF7}"/>
              </a:ext>
            </a:extLst>
          </p:cNvPr>
          <p:cNvSpPr/>
          <p:nvPr/>
        </p:nvSpPr>
        <p:spPr>
          <a:xfrm>
            <a:off x="1" y="6306345"/>
            <a:ext cx="504571" cy="479343"/>
          </a:xfrm>
          <a:custGeom>
            <a:avLst/>
            <a:gdLst/>
            <a:ahLst/>
            <a:cxnLst/>
            <a:rect l="l" t="t" r="r" b="b"/>
            <a:pathLst>
              <a:path w="756857" h="719014">
                <a:moveTo>
                  <a:pt x="0" y="0"/>
                </a:moveTo>
                <a:lnTo>
                  <a:pt x="756857" y="0"/>
                </a:lnTo>
                <a:lnTo>
                  <a:pt x="756857" y="719014"/>
                </a:lnTo>
                <a:lnTo>
                  <a:pt x="0" y="7190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ACFE6709-6D52-2B2A-6E5E-5E90ADBE073A}"/>
              </a:ext>
            </a:extLst>
          </p:cNvPr>
          <p:cNvSpPr txBox="1"/>
          <p:nvPr/>
        </p:nvSpPr>
        <p:spPr>
          <a:xfrm>
            <a:off x="11513719" y="6140450"/>
            <a:ext cx="86563" cy="227883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333333"/>
                </a:solidFill>
                <a:latin typeface="Canva Sans"/>
                <a:ea typeface="Canva Sans"/>
                <a:cs typeface="Canva Sans"/>
                <a:sym typeface="Canva Sans"/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942E5A-A49B-200A-D382-64401F187648}"/>
              </a:ext>
            </a:extLst>
          </p:cNvPr>
          <p:cNvSpPr txBox="1"/>
          <p:nvPr/>
        </p:nvSpPr>
        <p:spPr>
          <a:xfrm>
            <a:off x="2126974" y="1120291"/>
            <a:ext cx="7712765" cy="886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3256"/>
              </a:lnSpc>
            </a:pPr>
            <a:endParaRPr lang="en-US" dirty="0">
              <a:solidFill>
                <a:srgbClr val="33333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algn="ctr">
              <a:lnSpc>
                <a:spcPts val="3256"/>
              </a:lnSpc>
            </a:pPr>
            <a:endParaRPr lang="en-US" sz="1800" dirty="0">
              <a:solidFill>
                <a:srgbClr val="333333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5498C3-AE79-915F-54EE-985C8B454DAC}"/>
              </a:ext>
            </a:extLst>
          </p:cNvPr>
          <p:cNvSpPr txBox="1"/>
          <p:nvPr/>
        </p:nvSpPr>
        <p:spPr>
          <a:xfrm>
            <a:off x="547227" y="524493"/>
            <a:ext cx="10099945" cy="2178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694"/>
              </a:lnSpc>
              <a:spcBef>
                <a:spcPct val="0"/>
              </a:spcBef>
            </a:pPr>
            <a:endParaRPr lang="en-US" sz="1400" spc="-110" dirty="0">
              <a:solidFill>
                <a:srgbClr val="000000"/>
              </a:solidFill>
              <a:latin typeface="Georgia" panose="02040502050405020303" pitchFamily="18" charset="0"/>
              <a:ea typeface="Public Sans"/>
              <a:cs typeface="Public Sans"/>
              <a:sym typeface="Public Sans"/>
            </a:endParaRPr>
          </a:p>
          <a:p>
            <a:pPr algn="ctr">
              <a:lnSpc>
                <a:spcPts val="2694"/>
              </a:lnSpc>
              <a:spcBef>
                <a:spcPct val="0"/>
              </a:spcBef>
            </a:pPr>
            <a:endParaRPr lang="en-US" sz="4000" b="1" spc="-110" dirty="0">
              <a:solidFill>
                <a:srgbClr val="000000"/>
              </a:solidFill>
              <a:latin typeface="Georgia" panose="02040502050405020303" pitchFamily="18" charset="0"/>
              <a:ea typeface="Public Sans Medium"/>
              <a:cs typeface="Public Sans Medium"/>
              <a:sym typeface="Public Sans"/>
            </a:endParaRPr>
          </a:p>
          <a:p>
            <a:pPr algn="ctr">
              <a:lnSpc>
                <a:spcPts val="2694"/>
              </a:lnSpc>
              <a:spcBef>
                <a:spcPct val="0"/>
              </a:spcBef>
            </a:pPr>
            <a:endParaRPr lang="en-US" sz="4000" b="1" spc="-110" dirty="0">
              <a:solidFill>
                <a:srgbClr val="000000"/>
              </a:solidFill>
              <a:latin typeface="Georgia" panose="02040502050405020303" pitchFamily="18" charset="0"/>
              <a:ea typeface="Public Sans Medium"/>
              <a:cs typeface="Public Sans Medium"/>
              <a:sym typeface="Public Sans"/>
            </a:endParaRPr>
          </a:p>
          <a:p>
            <a:pPr algn="ctr">
              <a:lnSpc>
                <a:spcPts val="2694"/>
              </a:lnSpc>
              <a:spcBef>
                <a:spcPct val="0"/>
              </a:spcBef>
            </a:pPr>
            <a:endParaRPr lang="en-US" sz="1400" b="1" spc="-110" dirty="0">
              <a:solidFill>
                <a:srgbClr val="000000"/>
              </a:solidFill>
              <a:latin typeface="Georgia" panose="02040502050405020303" pitchFamily="18" charset="0"/>
              <a:ea typeface="Public Sans Medium"/>
              <a:cs typeface="Public Sans Medium"/>
              <a:sym typeface="Public Sans"/>
            </a:endParaRPr>
          </a:p>
          <a:p>
            <a:pPr algn="ctr">
              <a:lnSpc>
                <a:spcPts val="2694"/>
              </a:lnSpc>
              <a:spcBef>
                <a:spcPct val="0"/>
              </a:spcBef>
            </a:pPr>
            <a:endParaRPr lang="en-US" sz="1400" b="1" spc="-110" dirty="0">
              <a:solidFill>
                <a:srgbClr val="000000"/>
              </a:solidFill>
              <a:latin typeface="Georgia" panose="02040502050405020303" pitchFamily="18" charset="0"/>
              <a:ea typeface="Public Sans Medium"/>
              <a:cs typeface="Public Sans Medium"/>
              <a:sym typeface="Public Sans"/>
            </a:endParaRPr>
          </a:p>
          <a:p>
            <a:pPr algn="ctr">
              <a:lnSpc>
                <a:spcPts val="2694"/>
              </a:lnSpc>
              <a:spcBef>
                <a:spcPct val="0"/>
              </a:spcBef>
            </a:pPr>
            <a:endParaRPr lang="en-US" sz="3200" b="1" spc="-81" dirty="0">
              <a:solidFill>
                <a:srgbClr val="000000"/>
              </a:solidFill>
              <a:latin typeface="Georgia" panose="02040502050405020303" pitchFamily="18" charset="0"/>
              <a:ea typeface="Public Sans Medium"/>
              <a:cs typeface="Public Sans Medium"/>
              <a:sym typeface="Public Sans Medium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3704C7-3CBD-36F6-5B7C-8EA0E4431A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6995" y="709127"/>
            <a:ext cx="10210631" cy="5659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573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3403</TotalTime>
  <Words>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Canva Sans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Debbie Georgatos</dc:creator>
  <cp:lastModifiedBy>Eric Georgatos</cp:lastModifiedBy>
  <cp:revision>114</cp:revision>
  <cp:lastPrinted>2026-05-05T15:02:44Z</cp:lastPrinted>
  <dcterms:created xsi:type="dcterms:W3CDTF">2025-11-30T22:07:23Z</dcterms:created>
  <dcterms:modified xsi:type="dcterms:W3CDTF">2026-06-06T19:29:46Z</dcterms:modified>
</cp:coreProperties>
</file>